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d4d3d2efeb54cae" /><Relationship Type="http://schemas.openxmlformats.org/officeDocument/2006/relationships/extended-properties" Target="/docProps/app.xml" Id="R026c2bda9dbe46ef" /><Relationship Type="http://schemas.openxmlformats.org/officeDocument/2006/relationships/officeDocument" Target="/ppt/presentation.xml" Id="Rb335f2334ab046c2" /></Relationships>
</file>

<file path=ppt/presentation.xml><?xml version="1.0" encoding="utf-8"?>
<p:presentation xmlns:p="http://schemas.openxmlformats.org/presentationml/2006/main">
  <p:sldMasterIdLst>
    <p:sldMasterId xmlns:r="http://schemas.openxmlformats.org/officeDocument/2006/relationships" id="2147483648" r:id="R91d7c61f3fbb49a2"/>
  </p:sldMasterIdLst>
  <p:notesMasterIdLst>
    <p:notesMasterId xmlns:r="http://schemas.openxmlformats.org/officeDocument/2006/relationships" r:id="Rc30232c0bfa9472b"/>
  </p:notesMasterIdLst>
  <p:sldIdLst>
    <p:sldId xmlns:r="http://schemas.openxmlformats.org/officeDocument/2006/relationships" id="256" r:id="Rfb3cd2c45fbb47bb"/>
    <p:sldId xmlns:r="http://schemas.openxmlformats.org/officeDocument/2006/relationships" id="257" r:id="Rb5eb5dbea2e846f3"/>
    <p:sldId xmlns:r="http://schemas.openxmlformats.org/officeDocument/2006/relationships" id="258" r:id="R3f342fba40d14efa"/>
    <p:sldId xmlns:r="http://schemas.openxmlformats.org/officeDocument/2006/relationships" id="259" r:id="Rd6bf138bb74349c4"/>
    <p:sldId xmlns:r="http://schemas.openxmlformats.org/officeDocument/2006/relationships" id="260" r:id="Rb2216724530e4072"/>
    <p:sldId xmlns:r="http://schemas.openxmlformats.org/officeDocument/2006/relationships" id="261" r:id="R8a8a19a7b1824e13"/>
    <p:sldId xmlns:r="http://schemas.openxmlformats.org/officeDocument/2006/relationships" id="262" r:id="R8e942bd8b6ed42d5"/>
    <p:sldId xmlns:r="http://schemas.openxmlformats.org/officeDocument/2006/relationships" id="263" r:id="Re3cf8266d62246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8af05b5399e47b0" /><Relationship Type="http://schemas.openxmlformats.org/officeDocument/2006/relationships/slideMaster" Target="/ppt/slideMasters/slideMaster1.xml" Id="R91d7c61f3fbb49a2" /><Relationship Type="http://schemas.openxmlformats.org/officeDocument/2006/relationships/notesMaster" Target="/ppt/notesMasters/notesMaster1.xml" Id="Rc30232c0bfa9472b" /><Relationship Type="http://schemas.openxmlformats.org/officeDocument/2006/relationships/presProps" Target="/ppt/presProps.xml" Id="R26defe53316b41b9" /><Relationship Type="http://schemas.openxmlformats.org/officeDocument/2006/relationships/tableStyles" Target="/ppt/tableStyles.xml" Id="Redd07aea971d4da9" /><Relationship Type="http://schemas.openxmlformats.org/officeDocument/2006/relationships/slide" Target="/ppt/slides/slide1.xml" Id="Rfb3cd2c45fbb47bb" /><Relationship Type="http://schemas.openxmlformats.org/officeDocument/2006/relationships/slide" Target="/ppt/slides/slide2.xml" Id="Rb5eb5dbea2e846f3" /><Relationship Type="http://schemas.openxmlformats.org/officeDocument/2006/relationships/slide" Target="/ppt/slides/slide3.xml" Id="R3f342fba40d14efa" /><Relationship Type="http://schemas.openxmlformats.org/officeDocument/2006/relationships/slide" Target="/ppt/slides/slide4.xml" Id="Rd6bf138bb74349c4" /><Relationship Type="http://schemas.openxmlformats.org/officeDocument/2006/relationships/slide" Target="/ppt/slides/slide5.xml" Id="Rb2216724530e4072" /><Relationship Type="http://schemas.openxmlformats.org/officeDocument/2006/relationships/slide" Target="/ppt/slides/slide6.xml" Id="R8a8a19a7b1824e13" /><Relationship Type="http://schemas.openxmlformats.org/officeDocument/2006/relationships/slide" Target="/ppt/slides/slide7.xml" Id="R8e942bd8b6ed42d5" /><Relationship Type="http://schemas.openxmlformats.org/officeDocument/2006/relationships/slide" Target="/ppt/slides/slide8.xml" Id="Re3cf8266d62246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ad1d92378941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68e5e8402b4d03" /><Relationship Type="http://schemas.openxmlformats.org/officeDocument/2006/relationships/notesMaster" Target="/ppt/notesMasters/notesMaster1.xml" Id="R7ca1e3e094c744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347f538807414f" /><Relationship Type="http://schemas.openxmlformats.org/officeDocument/2006/relationships/notesMaster" Target="/ppt/notesMasters/notesMaster1.xml" Id="Rfaaa5918bb5c46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5a8ddfdb0ce492f" /><Relationship Type="http://schemas.openxmlformats.org/officeDocument/2006/relationships/notesMaster" Target="/ppt/notesMasters/notesMaster1.xml" Id="R0263419a87bf4d4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c1a78a1d64f4c72" /><Relationship Type="http://schemas.openxmlformats.org/officeDocument/2006/relationships/notesMaster" Target="/ppt/notesMasters/notesMaster1.xml" Id="R152517b442ef49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150123a675741e9" /><Relationship Type="http://schemas.openxmlformats.org/officeDocument/2006/relationships/notesMaster" Target="/ppt/notesMasters/notesMaster1.xml" Id="Ra91bbdde7b1742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bdb7d24cfa44c4" /><Relationship Type="http://schemas.openxmlformats.org/officeDocument/2006/relationships/notesMaster" Target="/ppt/notesMasters/notesMaster1.xml" Id="R9849e966d78f4a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37002c66ec4f97" /><Relationship Type="http://schemas.openxmlformats.org/officeDocument/2006/relationships/notesMaster" Target="/ppt/notesMasters/notesMaster1.xml" Id="R850f52be821e43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26ca81f55d4744" /><Relationship Type="http://schemas.openxmlformats.org/officeDocument/2006/relationships/notesMaster" Target="/ppt/notesMasters/notesMaster1.xml" Id="Re70fe264c0be44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المصدر: تفاصيل مشروع رعاة والبيانات المهنية ووسائل التواصل التي قدمها صاحب المشروع في هذه المحادثة. الخدمات الحالية بحسب مصدر المنصة. التطبيق والتحليلات الذكية مستقبلية. الصورة في الغلاف تصور توضيحي مولد سابقًا، وليست توثيقًا لحظيرة فعلية.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329cd6219974a6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4ba3ba783ac411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5ba842101f1447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88c972f4029400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1f5e8981ee54ac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8b85a1705e446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BADD3F-E930-4A7B-8CBA-9871476D74E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7C812CF-2CD4-411E-9337-8229CC014A2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1AE85E-CAB5-4643-8B97-ADF9FBD05C8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E1F517-5744-4DAD-B4E2-4096B1E2AC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597A5D3-D70E-400E-B3C6-69AFD47C951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355E157-D743-4E64-AE9D-75B0AC14B87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7D7416-8C2B-491F-B362-09156ED24B2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E1FC18A-67BE-4634-AFEA-E435EA06977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D372B8-41AD-4B54-9EE8-F405EA4F21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6B2194C-F017-40B1-AF6E-FB17B352915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c1de8804e3246dc" /><Relationship Type="http://schemas.openxmlformats.org/officeDocument/2006/relationships/slideLayout" Target="/ppt/slideLayouts/slideLayout1.xml" Id="R9f0df655bcb54e8e" /><Relationship Type="http://schemas.openxmlformats.org/officeDocument/2006/relationships/slideLayout" Target="/ppt/slideLayouts/slideLayout2.xml" Id="Rd9d532c3bce44234" /><Relationship Type="http://schemas.openxmlformats.org/officeDocument/2006/relationships/slideLayout" Target="/ppt/slideLayouts/slideLayout3.xml" Id="R48b1018fef8e4baa" /><Relationship Type="http://schemas.openxmlformats.org/officeDocument/2006/relationships/slideLayout" Target="/ppt/slideLayouts/slideLayout4.xml" Id="R5d93ccdf3e434835" /><Relationship Type="http://schemas.openxmlformats.org/officeDocument/2006/relationships/slideLayout" Target="/ppt/slideLayouts/slideLayout5.xml" Id="R4c134f7e3f6644cb" /><Relationship Type="http://schemas.openxmlformats.org/officeDocument/2006/relationships/slideLayout" Target="/ppt/slideLayouts/slideLayout6.xml" Id="R404144199bc949e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f0df655bcb54e8e"/>
    <p:sldLayoutId xmlns:r="http://schemas.openxmlformats.org/officeDocument/2006/relationships" id="2147483650" r:id="Rd9d532c3bce44234"/>
    <p:sldLayoutId xmlns:r="http://schemas.openxmlformats.org/officeDocument/2006/relationships" id="2147483651" r:id="R48b1018fef8e4baa"/>
    <p:sldLayoutId xmlns:r="http://schemas.openxmlformats.org/officeDocument/2006/relationships" id="2147483652" r:id="R5d93ccdf3e434835"/>
    <p:sldLayoutId xmlns:r="http://schemas.openxmlformats.org/officeDocument/2006/relationships" id="2147483653" r:id="R4c134f7e3f6644cb"/>
    <p:sldLayoutId xmlns:r="http://schemas.openxmlformats.org/officeDocument/2006/relationships" id="2147483654" r:id="R404144199bc949e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32365369cd04d59" /><Relationship Type="http://schemas.openxmlformats.org/officeDocument/2006/relationships/image" Target="/ppt/media/image.png" Id="R5bb86e46c7f244b0" /><Relationship Type="http://schemas.openxmlformats.org/officeDocument/2006/relationships/notesSlide" Target="/ppt/notesSlides/notesSlide1.xml" Id="R609ce6e38ff447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b33e0fa56994ebc" /><Relationship Type="http://schemas.openxmlformats.org/officeDocument/2006/relationships/notesSlide" Target="/ppt/notesSlides/notesSlide2.xml" Id="R86946f7dfda54a9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9f195755be04599" /><Relationship Type="http://schemas.openxmlformats.org/officeDocument/2006/relationships/notesSlide" Target="/ppt/notesSlides/notesSlide3.xml" Id="R5db7b72da7944a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c080b0b0b1d4f0c" /><Relationship Type="http://schemas.openxmlformats.org/officeDocument/2006/relationships/notesSlide" Target="/ppt/notesSlides/notesSlide4.xml" Id="Rc5458cf889d943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b32c76fb7a94e01" /><Relationship Type="http://schemas.openxmlformats.org/officeDocument/2006/relationships/notesSlide" Target="/ppt/notesSlides/notesSlide5.xml" Id="R367260730e6d40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d91236895c44fa9" /><Relationship Type="http://schemas.openxmlformats.org/officeDocument/2006/relationships/notesSlide" Target="/ppt/notesSlides/notesSlide6.xml" Id="Rea48eb3765674b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e07efecb01e4bd7" /><Relationship Type="http://schemas.openxmlformats.org/officeDocument/2006/relationships/notesSlide" Target="/ppt/notesSlides/notesSlide7.xml" Id="R4b0677ae007742f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eb35646f8b243bf" /><Relationship Type="http://schemas.openxmlformats.org/officeDocument/2006/relationships/notesSlide" Target="/ppt/notesSlides/notesSlide8.xml" Id="Ra2bdf48a730d45e9" /></Relationships>
</file>

<file path=ppt/slides/slide1.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F31099B-B277-4E2C-ACBB-6B745C3EF664}"/>
              </a:ext>
            </a:extLst>
          </p:cNvPr>
          <p:cNvPicPr>
            <a:picLocks xmlns:a="http://schemas.openxmlformats.org/drawingml/2006/main" noChangeAspect="1"/>
          </p:cNvPicPr>
          <p:nvPr/>
        </p:nvPicPr>
        <p:blipFill>
          <a:blip xmlns:r="http://schemas.openxmlformats.org/officeDocument/2006/relationships" xmlns:a="http://schemas.openxmlformats.org/drawingml/2006/main" r:embed="R5bb86e46c7f244b0"/>
          <a:srcRect xmlns:a="http://schemas.openxmlformats.org/drawingml/2006/main" l="35677" t="0" r="35677" b="0"/>
          <a:stretch xmlns:a="http://schemas.openxmlformats.org/drawingml/2006/main">
            <a:fillRect l="0" t="0" r="0" b="0"/>
          </a:stretch>
        </p:blipFill>
        <p:spPr>
          <a:xfrm xmlns:a="http://schemas.openxmlformats.org/drawingml/2006/main">
            <a:off x="0" y="0"/>
            <a:ext cx="52387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D4EC756-AF05-424D-91BC-87C99E889F92}"/>
              </a:ext>
            </a:extLst>
          </p:cNvPr>
          <p:cNvSpPr>
            <a:spLocks xmlns:a="http://schemas.openxmlformats.org/drawingml/2006/main" noGrp="1"/>
          </p:cNvSpPr>
          <p:nvPr/>
        </p:nvSpPr>
        <p:spPr>
          <a:xfrm xmlns:a="http://schemas.openxmlformats.org/drawingml/2006/main">
            <a:off x="5810250" y="1238250"/>
            <a:ext cx="5667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6600" b="1">
                <a:solidFill>
                  <a:srgbClr val="18634E"/>
                </a:solidFill>
                <a:latin typeface="Arial"/>
                <a:ea typeface="Arial"/>
                <a:cs typeface="Arial"/>
              </a:defRPr>
            </a:defPPr>
          </a:lstStyle>
          <a:p xmlns:a="http://schemas.openxmlformats.org/drawingml/2006/main">
            <a:pPr algn="r" rtl="1">
              <a:defRPr sz="6600" b="1">
                <a:solidFill>
                  <a:srgbClr val="18634E"/>
                </a:solidFill>
                <a:latin typeface="Arial"/>
                <a:ea typeface="Arial"/>
                <a:cs typeface="Arial"/>
              </a:defRPr>
            </a:pPr>
            <a:r>
              <a:rPr sz="6600" b="1">
                <a:solidFill>
                  <a:srgbClr val="18634E"/>
                </a:solidFill>
                <a:latin typeface="Arial"/>
                <a:ea typeface="Arial"/>
                <a:cs typeface="Arial"/>
              </a:rPr>
              <a:t>رعاة</a:t>
            </a:r>
          </a:p>
        </p:txBody>
      </p:sp>
      <p:sp>
        <p:nvSpPr>
          <p:cNvPr id="3" name="">
            <a:extLst xmlns:a="http://schemas.openxmlformats.org/drawingml/2006/main">
              <a:ext uri="{FF2B5EF4-FFF2-40B4-BE49-F238E27FC236}">
                <a16:creationId xmlns:a16="http://schemas.microsoft.com/office/drawing/2014/main" id="{3B176F79-F7BC-4541-896C-B285765D6336}"/>
              </a:ext>
            </a:extLst>
          </p:cNvPr>
          <p:cNvSpPr>
            <a:spLocks xmlns:a="http://schemas.openxmlformats.org/drawingml/2006/main" noGrp="1"/>
          </p:cNvSpPr>
          <p:nvPr/>
        </p:nvSpPr>
        <p:spPr>
          <a:xfrm xmlns:a="http://schemas.openxmlformats.org/drawingml/2006/main">
            <a:off x="5810250" y="2476500"/>
            <a:ext cx="56673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225" b="1">
                <a:solidFill>
                  <a:srgbClr val="193B34"/>
                </a:solidFill>
                <a:latin typeface="Arial"/>
                <a:ea typeface="Arial"/>
                <a:cs typeface="Arial"/>
              </a:defRPr>
            </a:defPPr>
          </a:lstStyle>
          <a:p xmlns:a="http://schemas.openxmlformats.org/drawingml/2006/main">
            <a:pPr algn="r" rtl="1">
              <a:defRPr sz="3225" b="1">
                <a:solidFill>
                  <a:srgbClr val="193B34"/>
                </a:solidFill>
                <a:latin typeface="Arial"/>
                <a:ea typeface="Arial"/>
                <a:cs typeface="Arial"/>
              </a:defRPr>
            </a:pPr>
            <a:r>
              <a:rPr sz="3225" b="1">
                <a:solidFill>
                  <a:srgbClr val="193B34"/>
                </a:solidFill>
                <a:latin typeface="Arial"/>
                <a:ea typeface="Arial"/>
                <a:cs typeface="Arial"/>
              </a:rPr>
              <a:t>إدارة الحظائر وسوق المواشي</a:t>
            </a:r>
          </a:p>
        </p:txBody>
      </p:sp>
      <p:sp>
        <p:nvSpPr>
          <p:cNvPr id="4" name="">
            <a:extLst xmlns:a="http://schemas.openxmlformats.org/drawingml/2006/main">
              <a:ext uri="{FF2B5EF4-FFF2-40B4-BE49-F238E27FC236}">
                <a16:creationId xmlns:a16="http://schemas.microsoft.com/office/drawing/2014/main" id="{FFE594AE-A666-49D5-84A0-841229A69CAC}"/>
              </a:ext>
            </a:extLst>
          </p:cNvPr>
          <p:cNvSpPr>
            <a:spLocks xmlns:a="http://schemas.openxmlformats.org/drawingml/2006/main" noGrp="1"/>
          </p:cNvSpPr>
          <p:nvPr/>
        </p:nvSpPr>
        <p:spPr>
          <a:xfrm xmlns:a="http://schemas.openxmlformats.org/drawingml/2006/main">
            <a:off x="5810250" y="3333750"/>
            <a:ext cx="5667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Ruaat | Livestock management and marketplace</a:t>
            </a:r>
          </a:p>
        </p:txBody>
      </p:sp>
      <p:sp>
        <p:nvSpPr>
          <p:cNvPr id="5" name="">
            <a:extLst xmlns:a="http://schemas.openxmlformats.org/drawingml/2006/main">
              <a:ext uri="{FF2B5EF4-FFF2-40B4-BE49-F238E27FC236}">
                <a16:creationId xmlns:a16="http://schemas.microsoft.com/office/drawing/2014/main" id="{ACD05D70-EA23-458A-A57D-1BD0A7B67AAF}"/>
              </a:ext>
            </a:extLst>
          </p:cNvPr>
          <p:cNvSpPr>
            <a:spLocks xmlns:a="http://schemas.openxmlformats.org/drawingml/2006/main" noGrp="1"/>
          </p:cNvSpPr>
          <p:nvPr/>
        </p:nvSpPr>
        <p:spPr>
          <a:xfrm xmlns:a="http://schemas.openxmlformats.org/drawingml/2006/main">
            <a:off x="5810250" y="4381500"/>
            <a:ext cx="5667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175" b="0">
                <a:solidFill>
                  <a:srgbClr val="193B34"/>
                </a:solidFill>
                <a:latin typeface="Arial"/>
                <a:ea typeface="Arial"/>
                <a:cs typeface="Arial"/>
              </a:defRPr>
            </a:defPPr>
          </a:lstStyle>
          <a:p xmlns:a="http://schemas.openxmlformats.org/drawingml/2006/main">
            <a:pPr algn="r" rtl="1">
              <a:defRPr sz="2175" b="0">
                <a:solidFill>
                  <a:srgbClr val="193B34"/>
                </a:solidFill>
                <a:latin typeface="Arial"/>
                <a:ea typeface="Arial"/>
                <a:cs typeface="Arial"/>
              </a:defRPr>
            </a:pPr>
            <a:r>
              <a:rPr sz="2175" b="0">
                <a:solidFill>
                  <a:srgbClr val="193B34"/>
                </a:solidFill>
                <a:latin typeface="Arial"/>
                <a:ea typeface="Arial"/>
                <a:cs typeface="Arial"/>
              </a:rPr>
              <a:t>منصة رقمية تبدأ من الجبيل وتخدم المربين</a:t>
            </a:r>
          </a:p>
          <a:p xmlns:a="http://schemas.openxmlformats.org/drawingml/2006/main">
            <a:pPr algn="r" rtl="1">
              <a:defRPr sz="2175" b="0">
                <a:solidFill>
                  <a:srgbClr val="193B34"/>
                </a:solidFill>
                <a:latin typeface="Arial"/>
                <a:ea typeface="Arial"/>
                <a:cs typeface="Arial"/>
              </a:defRPr>
            </a:pPr>
            <a:r>
              <a:rPr sz="2175" b="0">
                <a:solidFill>
                  <a:srgbClr val="193B34"/>
                </a:solidFill>
                <a:latin typeface="Arial"/>
                <a:ea typeface="Arial"/>
                <a:cs typeface="Arial"/>
              </a:rPr>
              <a:t>مصطفى بشري يوسف سعيد</a:t>
            </a:r>
          </a:p>
        </p:txBody>
      </p:sp>
      <p:sp>
        <p:nvSpPr>
          <p:cNvPr id="6" name="">
            <a:extLst xmlns:a="http://schemas.openxmlformats.org/drawingml/2006/main">
              <a:ext uri="{FF2B5EF4-FFF2-40B4-BE49-F238E27FC236}">
                <a16:creationId xmlns:a16="http://schemas.microsoft.com/office/drawing/2014/main" id="{3D983B58-211E-44A5-98BA-ED954A66A762}"/>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1 / 8</a:t>
            </a:r>
          </a:p>
        </p:txBody>
      </p:sp>
    </p:spTree>
    <p:extLst>
      <p:ext uri="{BB962C8B-B14F-4D97-AF65-F5344CB8AC3E}">
        <p14:creationId xmlns:p14="http://schemas.microsoft.com/office/powerpoint/2010/main" val="300002530"/>
      </p:ext>
    </p:extLst>
  </p:cSld>
</p:sld>
</file>

<file path=ppt/slides/slide2.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2C1318D-E069-41F8-8E5B-243350453D59}"/>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المشكلة التي يعالجها المشروع</a:t>
            </a:r>
          </a:p>
        </p:txBody>
      </p:sp>
      <p:sp>
        <p:nvSpPr>
          <p:cNvPr id="2" name="">
            <a:extLst xmlns:a="http://schemas.openxmlformats.org/drawingml/2006/main">
              <a:ext uri="{FF2B5EF4-FFF2-40B4-BE49-F238E27FC236}">
                <a16:creationId xmlns:a16="http://schemas.microsoft.com/office/drawing/2014/main" id="{0541E7AD-5F36-4BF2-9D4C-B966F14B42BB}"/>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The problem</a:t>
            </a:r>
          </a:p>
        </p:txBody>
      </p:sp>
      <p:sp>
        <p:nvSpPr>
          <p:cNvPr id="3" name="">
            <a:extLst xmlns:a="http://schemas.openxmlformats.org/drawingml/2006/main">
              <a:ext uri="{FF2B5EF4-FFF2-40B4-BE49-F238E27FC236}">
                <a16:creationId xmlns:a16="http://schemas.microsoft.com/office/drawing/2014/main" id="{07E66DF6-62C3-4683-90A2-D8B525085BD9}"/>
              </a:ext>
            </a:extLst>
          </p:cNvPr>
          <p:cNvSpPr>
            <a:spLocks xmlns:a="http://schemas.openxmlformats.org/drawingml/2006/main" noGrp="1"/>
          </p:cNvSpPr>
          <p:nvPr/>
        </p:nvSpPr>
        <p:spPr>
          <a:xfrm xmlns:a="http://schemas.openxmlformats.org/drawingml/2006/main">
            <a:off x="857250" y="22860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تفرّق سجلات الحيوانات والمصروفات يصعّب المتابعة اليومية</a:t>
            </a:r>
          </a:p>
        </p:txBody>
      </p:sp>
      <p:sp>
        <p:nvSpPr>
          <p:cNvPr id="4" name="">
            <a:extLst xmlns:a="http://schemas.openxmlformats.org/drawingml/2006/main">
              <a:ext uri="{FF2B5EF4-FFF2-40B4-BE49-F238E27FC236}">
                <a16:creationId xmlns:a16="http://schemas.microsoft.com/office/drawing/2014/main" id="{95E04796-71EF-444C-9ED8-750F81CEF859}"/>
              </a:ext>
            </a:extLst>
          </p:cNvPr>
          <p:cNvSpPr>
            <a:spLocks xmlns:a="http://schemas.openxmlformats.org/drawingml/2006/main" noGrp="1"/>
          </p:cNvSpPr>
          <p:nvPr/>
        </p:nvSpPr>
        <p:spPr>
          <a:xfrm xmlns:a="http://schemas.openxmlformats.org/drawingml/2006/main">
            <a:off x="857250" y="31242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يحتاج المربي إلى معرفة تكلفة القطيع ومواعيد المتابعة</a:t>
            </a:r>
          </a:p>
        </p:txBody>
      </p:sp>
      <p:sp>
        <p:nvSpPr>
          <p:cNvPr id="5" name="">
            <a:extLst xmlns:a="http://schemas.openxmlformats.org/drawingml/2006/main">
              <a:ext uri="{FF2B5EF4-FFF2-40B4-BE49-F238E27FC236}">
                <a16:creationId xmlns:a16="http://schemas.microsoft.com/office/drawing/2014/main" id="{6FB7ACD7-5F83-4256-9D63-99932187B97B}"/>
              </a:ext>
            </a:extLst>
          </p:cNvPr>
          <p:cNvSpPr>
            <a:spLocks xmlns:a="http://schemas.openxmlformats.org/drawingml/2006/main" noGrp="1"/>
          </p:cNvSpPr>
          <p:nvPr/>
        </p:nvSpPr>
        <p:spPr>
          <a:xfrm xmlns:a="http://schemas.openxmlformats.org/drawingml/2006/main">
            <a:off x="857250" y="39624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تسويق المواشي والتواصل مع المشترين يحتاجان إلى قناة واضحة</a:t>
            </a:r>
          </a:p>
        </p:txBody>
      </p:sp>
      <p:sp>
        <p:nvSpPr>
          <p:cNvPr id="6" name="">
            <a:extLst xmlns:a="http://schemas.openxmlformats.org/drawingml/2006/main">
              <a:ext uri="{FF2B5EF4-FFF2-40B4-BE49-F238E27FC236}">
                <a16:creationId xmlns:a16="http://schemas.microsoft.com/office/drawing/2014/main" id="{24DC21EB-D625-491E-918D-EBA200F1061F}"/>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2 / 8</a:t>
            </a:r>
          </a:p>
        </p:txBody>
      </p:sp>
    </p:spTree>
    <p:extLst>
      <p:ext uri="{BB962C8B-B14F-4D97-AF65-F5344CB8AC3E}">
        <p14:creationId xmlns:p14="http://schemas.microsoft.com/office/powerpoint/2010/main" val="2115512017"/>
      </p:ext>
    </p:extLst>
  </p:cSld>
</p:sld>
</file>

<file path=ppt/slides/slide3.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FD5F6B0-E5CD-4684-8B45-DFD1FD094057}"/>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إدارة الحظيرة في حساب مستقل</a:t>
            </a:r>
          </a:p>
        </p:txBody>
      </p:sp>
      <p:sp>
        <p:nvSpPr>
          <p:cNvPr id="2" name="">
            <a:extLst xmlns:a="http://schemas.openxmlformats.org/drawingml/2006/main">
              <a:ext uri="{FF2B5EF4-FFF2-40B4-BE49-F238E27FC236}">
                <a16:creationId xmlns:a16="http://schemas.microsoft.com/office/drawing/2014/main" id="{541466FA-3339-4945-A3AE-38EF2C5A89CB}"/>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Barn management</a:t>
            </a:r>
          </a:p>
        </p:txBody>
      </p:sp>
      <p:sp>
        <p:nvSpPr>
          <p:cNvPr id="3" name="">
            <a:extLst xmlns:a="http://schemas.openxmlformats.org/drawingml/2006/main">
              <a:ext uri="{FF2B5EF4-FFF2-40B4-BE49-F238E27FC236}">
                <a16:creationId xmlns:a16="http://schemas.microsoft.com/office/drawing/2014/main" id="{22E331CE-82BF-45DB-80E0-0005EF189BEE}"/>
              </a:ext>
            </a:extLst>
          </p:cNvPr>
          <p:cNvSpPr>
            <a:spLocks xmlns:a="http://schemas.openxmlformats.org/drawingml/2006/main" noGrp="1"/>
          </p:cNvSpPr>
          <p:nvPr/>
        </p:nvSpPr>
        <p:spPr>
          <a:xfrm xmlns:a="http://schemas.openxmlformats.org/drawingml/2006/main">
            <a:off x="857250" y="22860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سجلات الحيوانات والأوزان ومواعيد التزاوج والولادة</a:t>
            </a:r>
          </a:p>
        </p:txBody>
      </p:sp>
      <p:sp>
        <p:nvSpPr>
          <p:cNvPr id="4" name="">
            <a:extLst xmlns:a="http://schemas.openxmlformats.org/drawingml/2006/main">
              <a:ext uri="{FF2B5EF4-FFF2-40B4-BE49-F238E27FC236}">
                <a16:creationId xmlns:a16="http://schemas.microsoft.com/office/drawing/2014/main" id="{0FFA589E-EC37-4744-83B6-8541AE1CECE9}"/>
              </a:ext>
            </a:extLst>
          </p:cNvPr>
          <p:cNvSpPr>
            <a:spLocks xmlns:a="http://schemas.openxmlformats.org/drawingml/2006/main" noGrp="1"/>
          </p:cNvSpPr>
          <p:nvPr/>
        </p:nvSpPr>
        <p:spPr>
          <a:xfrm xmlns:a="http://schemas.openxmlformats.org/drawingml/2006/main">
            <a:off x="857250" y="31242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التغذية والمصروفات والمشتريات والمخزون</a:t>
            </a:r>
          </a:p>
        </p:txBody>
      </p:sp>
      <p:sp>
        <p:nvSpPr>
          <p:cNvPr id="5" name="">
            <a:extLst xmlns:a="http://schemas.openxmlformats.org/drawingml/2006/main">
              <a:ext uri="{FF2B5EF4-FFF2-40B4-BE49-F238E27FC236}">
                <a16:creationId xmlns:a16="http://schemas.microsoft.com/office/drawing/2014/main" id="{F7BB7E0D-BE4A-45BE-AD56-813640F4B399}"/>
              </a:ext>
            </a:extLst>
          </p:cNvPr>
          <p:cNvSpPr>
            <a:spLocks xmlns:a="http://schemas.openxmlformats.org/drawingml/2006/main" noGrp="1"/>
          </p:cNvSpPr>
          <p:nvPr/>
        </p:nvSpPr>
        <p:spPr>
          <a:xfrm xmlns:a="http://schemas.openxmlformats.org/drawingml/2006/main">
            <a:off x="857250" y="39624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الفواتير وعروض الأسعار والتقارير القابلة للطباعة</a:t>
            </a:r>
          </a:p>
        </p:txBody>
      </p:sp>
      <p:sp>
        <p:nvSpPr>
          <p:cNvPr id="6" name="">
            <a:extLst xmlns:a="http://schemas.openxmlformats.org/drawingml/2006/main">
              <a:ext uri="{FF2B5EF4-FFF2-40B4-BE49-F238E27FC236}">
                <a16:creationId xmlns:a16="http://schemas.microsoft.com/office/drawing/2014/main" id="{A4551C12-A9D8-4DE6-9DCE-6E26B4932FD9}"/>
              </a:ext>
            </a:extLst>
          </p:cNvPr>
          <p:cNvSpPr>
            <a:spLocks xmlns:a="http://schemas.openxmlformats.org/drawingml/2006/main" noGrp="1"/>
          </p:cNvSpPr>
          <p:nvPr/>
        </p:nvSpPr>
        <p:spPr>
          <a:xfrm xmlns:a="http://schemas.openxmlformats.org/drawingml/2006/main">
            <a:off x="857250" y="48006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إعدادات الحظيرة والموقع والطقس</a:t>
            </a:r>
          </a:p>
        </p:txBody>
      </p:sp>
      <p:sp>
        <p:nvSpPr>
          <p:cNvPr id="7" name="">
            <a:extLst xmlns:a="http://schemas.openxmlformats.org/drawingml/2006/main">
              <a:ext uri="{FF2B5EF4-FFF2-40B4-BE49-F238E27FC236}">
                <a16:creationId xmlns:a16="http://schemas.microsoft.com/office/drawing/2014/main" id="{E97B768D-1AAC-47C8-AE98-D1FE38B503B2}"/>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3 / 8</a:t>
            </a:r>
          </a:p>
        </p:txBody>
      </p:sp>
    </p:spTree>
    <p:extLst>
      <p:ext uri="{BB962C8B-B14F-4D97-AF65-F5344CB8AC3E}">
        <p14:creationId xmlns:p14="http://schemas.microsoft.com/office/powerpoint/2010/main" val="1019761317"/>
      </p:ext>
    </p:extLst>
  </p:cSld>
</p:sld>
</file>

<file path=ppt/slides/slide4.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2AC717D-80CD-43C2-B499-3BE1B32EA87D}"/>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سوق رعاة</a:t>
            </a:r>
          </a:p>
        </p:txBody>
      </p:sp>
      <p:sp>
        <p:nvSpPr>
          <p:cNvPr id="2" name="">
            <a:extLst xmlns:a="http://schemas.openxmlformats.org/drawingml/2006/main">
              <a:ext uri="{FF2B5EF4-FFF2-40B4-BE49-F238E27FC236}">
                <a16:creationId xmlns:a16="http://schemas.microsoft.com/office/drawing/2014/main" id="{01184523-3FEA-4766-A02D-FC616F2D634D}"/>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Ruaat marketplace</a:t>
            </a:r>
          </a:p>
        </p:txBody>
      </p:sp>
      <p:sp>
        <p:nvSpPr>
          <p:cNvPr id="3" name="">
            <a:extLst xmlns:a="http://schemas.openxmlformats.org/drawingml/2006/main">
              <a:ext uri="{FF2B5EF4-FFF2-40B4-BE49-F238E27FC236}">
                <a16:creationId xmlns:a16="http://schemas.microsoft.com/office/drawing/2014/main" id="{1B621541-E8AE-4DEB-AFC2-5E2C08EB5A29}"/>
              </a:ext>
            </a:extLst>
          </p:cNvPr>
          <p:cNvSpPr>
            <a:spLocks xmlns:a="http://schemas.openxmlformats.org/drawingml/2006/main" noGrp="1"/>
          </p:cNvSpPr>
          <p:nvPr/>
        </p:nvSpPr>
        <p:spPr>
          <a:xfrm xmlns:a="http://schemas.openxmlformats.org/drawingml/2006/main">
            <a:off x="857250" y="22860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إعلانات للمواشي والطيور والحظائر ومستلزماتها</a:t>
            </a:r>
          </a:p>
        </p:txBody>
      </p:sp>
      <p:sp>
        <p:nvSpPr>
          <p:cNvPr id="4" name="">
            <a:extLst xmlns:a="http://schemas.openxmlformats.org/drawingml/2006/main">
              <a:ext uri="{FF2B5EF4-FFF2-40B4-BE49-F238E27FC236}">
                <a16:creationId xmlns:a16="http://schemas.microsoft.com/office/drawing/2014/main" id="{61F5E6E8-9B5C-4965-A6BE-06FBA98B8341}"/>
              </a:ext>
            </a:extLst>
          </p:cNvPr>
          <p:cNvSpPr>
            <a:spLocks xmlns:a="http://schemas.openxmlformats.org/drawingml/2006/main" noGrp="1"/>
          </p:cNvSpPr>
          <p:nvPr/>
        </p:nvSpPr>
        <p:spPr>
          <a:xfrm xmlns:a="http://schemas.openxmlformats.org/drawingml/2006/main">
            <a:off x="857250" y="31242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صور وفيديو ومدة محددة لكل إعلان</a:t>
            </a:r>
          </a:p>
        </p:txBody>
      </p:sp>
      <p:sp>
        <p:nvSpPr>
          <p:cNvPr id="5" name="">
            <a:extLst xmlns:a="http://schemas.openxmlformats.org/drawingml/2006/main">
              <a:ext uri="{FF2B5EF4-FFF2-40B4-BE49-F238E27FC236}">
                <a16:creationId xmlns:a16="http://schemas.microsoft.com/office/drawing/2014/main" id="{515129A1-A9A6-4322-A764-7D5911B4CA55}"/>
              </a:ext>
            </a:extLst>
          </p:cNvPr>
          <p:cNvSpPr>
            <a:spLocks xmlns:a="http://schemas.openxmlformats.org/drawingml/2006/main" noGrp="1"/>
          </p:cNvSpPr>
          <p:nvPr/>
        </p:nvSpPr>
        <p:spPr>
          <a:xfrm xmlns:a="http://schemas.openxmlformats.org/drawingml/2006/main">
            <a:off x="857250" y="39624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مشاركة الإعلانات والتواصل الخاص مع المعلن</a:t>
            </a:r>
          </a:p>
        </p:txBody>
      </p:sp>
      <p:sp>
        <p:nvSpPr>
          <p:cNvPr id="6" name="">
            <a:extLst xmlns:a="http://schemas.openxmlformats.org/drawingml/2006/main">
              <a:ext uri="{FF2B5EF4-FFF2-40B4-BE49-F238E27FC236}">
                <a16:creationId xmlns:a16="http://schemas.microsoft.com/office/drawing/2014/main" id="{A9914EBC-F9BF-4EEE-82F3-D755CD14C8A5}"/>
              </a:ext>
            </a:extLst>
          </p:cNvPr>
          <p:cNvSpPr>
            <a:spLocks xmlns:a="http://schemas.openxmlformats.org/drawingml/2006/main" noGrp="1"/>
          </p:cNvSpPr>
          <p:nvPr/>
        </p:nvSpPr>
        <p:spPr>
          <a:xfrm xmlns:a="http://schemas.openxmlformats.org/drawingml/2006/main">
            <a:off x="857250" y="48006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إدارة الحظيرة والسوق في منصة واحدة</a:t>
            </a:r>
          </a:p>
        </p:txBody>
      </p:sp>
      <p:sp>
        <p:nvSpPr>
          <p:cNvPr id="7" name="">
            <a:extLst xmlns:a="http://schemas.openxmlformats.org/drawingml/2006/main">
              <a:ext uri="{FF2B5EF4-FFF2-40B4-BE49-F238E27FC236}">
                <a16:creationId xmlns:a16="http://schemas.microsoft.com/office/drawing/2014/main" id="{CE53D7B0-11AC-4055-BE70-3620D4C7C09C}"/>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4 / 8</a:t>
            </a:r>
          </a:p>
        </p:txBody>
      </p:sp>
    </p:spTree>
    <p:extLst>
      <p:ext uri="{BB962C8B-B14F-4D97-AF65-F5344CB8AC3E}">
        <p14:creationId xmlns:p14="http://schemas.microsoft.com/office/powerpoint/2010/main" val="1122370047"/>
      </p:ext>
    </p:extLst>
  </p:cSld>
</p:sld>
</file>

<file path=ppt/slides/slide5.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1B18ED0-B3A9-4CC1-950C-41469AE74727}"/>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تجربة المنصة قبل التسجيل</a:t>
            </a:r>
          </a:p>
        </p:txBody>
      </p:sp>
      <p:sp>
        <p:nvSpPr>
          <p:cNvPr id="2" name="">
            <a:extLst xmlns:a="http://schemas.openxmlformats.org/drawingml/2006/main">
              <a:ext uri="{FF2B5EF4-FFF2-40B4-BE49-F238E27FC236}">
                <a16:creationId xmlns:a16="http://schemas.microsoft.com/office/drawing/2014/main" id="{07CF135B-72B4-4FF3-BC89-F6C4ED5CA9F8}"/>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Try an illustrative barn</a:t>
            </a:r>
          </a:p>
        </p:txBody>
      </p:sp>
      <p:sp>
        <p:nvSpPr>
          <p:cNvPr id="3" name="">
            <a:extLst xmlns:a="http://schemas.openxmlformats.org/drawingml/2006/main">
              <a:ext uri="{FF2B5EF4-FFF2-40B4-BE49-F238E27FC236}">
                <a16:creationId xmlns:a16="http://schemas.microsoft.com/office/drawing/2014/main" id="{03669528-84EF-422E-88B1-632B4EB74FB4}"/>
              </a:ext>
            </a:extLst>
          </p:cNvPr>
          <p:cNvSpPr>
            <a:spLocks xmlns:a="http://schemas.openxmlformats.org/drawingml/2006/main" noGrp="1"/>
          </p:cNvSpPr>
          <p:nvPr/>
        </p:nvSpPr>
        <p:spPr>
          <a:xfrm xmlns:a="http://schemas.openxmlformats.org/drawingml/2006/main">
            <a:off x="857250" y="22860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حظيرة توضيحية للتعرف على السجلات والتكاليف</a:t>
            </a:r>
          </a:p>
        </p:txBody>
      </p:sp>
      <p:sp>
        <p:nvSpPr>
          <p:cNvPr id="4" name="">
            <a:extLst xmlns:a="http://schemas.openxmlformats.org/drawingml/2006/main">
              <a:ext uri="{FF2B5EF4-FFF2-40B4-BE49-F238E27FC236}">
                <a16:creationId xmlns:a16="http://schemas.microsoft.com/office/drawing/2014/main" id="{B1AB4E24-9502-4192-AB38-2A5C5057008E}"/>
              </a:ext>
            </a:extLst>
          </p:cNvPr>
          <p:cNvSpPr>
            <a:spLocks xmlns:a="http://schemas.openxmlformats.org/drawingml/2006/main" noGrp="1"/>
          </p:cNvSpPr>
          <p:nvPr/>
        </p:nvSpPr>
        <p:spPr>
          <a:xfrm xmlns:a="http://schemas.openxmlformats.org/drawingml/2006/main">
            <a:off x="857250" y="31242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تجربة إضافة حيوان أو مصروف ومشاهدة أثره</a:t>
            </a:r>
          </a:p>
        </p:txBody>
      </p:sp>
      <p:sp>
        <p:nvSpPr>
          <p:cNvPr id="5" name="">
            <a:extLst xmlns:a="http://schemas.openxmlformats.org/drawingml/2006/main">
              <a:ext uri="{FF2B5EF4-FFF2-40B4-BE49-F238E27FC236}">
                <a16:creationId xmlns:a16="http://schemas.microsoft.com/office/drawing/2014/main" id="{C89686D1-39BF-43B4-80B2-15559CA479A9}"/>
              </a:ext>
            </a:extLst>
          </p:cNvPr>
          <p:cNvSpPr>
            <a:spLocks xmlns:a="http://schemas.openxmlformats.org/drawingml/2006/main" noGrp="1"/>
          </p:cNvSpPr>
          <p:nvPr/>
        </p:nvSpPr>
        <p:spPr>
          <a:xfrm xmlns:a="http://schemas.openxmlformats.org/drawingml/2006/main">
            <a:off x="857250" y="39624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بيانات افتراضية للتجربة وليست نتائج تشغيل فعلية</a:t>
            </a:r>
          </a:p>
        </p:txBody>
      </p:sp>
      <p:sp>
        <p:nvSpPr>
          <p:cNvPr id="6" name="">
            <a:extLst xmlns:a="http://schemas.openxmlformats.org/drawingml/2006/main">
              <a:ext uri="{FF2B5EF4-FFF2-40B4-BE49-F238E27FC236}">
                <a16:creationId xmlns:a16="http://schemas.microsoft.com/office/drawing/2014/main" id="{6FC6C697-15DC-4C46-AFB7-E153D777CD00}"/>
              </a:ext>
            </a:extLst>
          </p:cNvPr>
          <p:cNvSpPr>
            <a:spLocks xmlns:a="http://schemas.openxmlformats.org/drawingml/2006/main" noGrp="1"/>
          </p:cNvSpPr>
          <p:nvPr/>
        </p:nvSpPr>
        <p:spPr>
          <a:xfrm xmlns:a="http://schemas.openxmlformats.org/drawingml/2006/main">
            <a:off x="857250" y="48006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ابدأ حسابك الحقيقي من زر دخول المنصة</a:t>
            </a:r>
          </a:p>
        </p:txBody>
      </p:sp>
      <p:sp>
        <p:nvSpPr>
          <p:cNvPr id="7" name="">
            <a:extLst xmlns:a="http://schemas.openxmlformats.org/drawingml/2006/main">
              <a:ext uri="{FF2B5EF4-FFF2-40B4-BE49-F238E27FC236}">
                <a16:creationId xmlns:a16="http://schemas.microsoft.com/office/drawing/2014/main" id="{9838E874-E28B-420A-9524-2AA28D3CB054}"/>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5 / 8</a:t>
            </a:r>
          </a:p>
        </p:txBody>
      </p:sp>
    </p:spTree>
    <p:extLst>
      <p:ext uri="{BB962C8B-B14F-4D97-AF65-F5344CB8AC3E}">
        <p14:creationId xmlns:p14="http://schemas.microsoft.com/office/powerpoint/2010/main" val="223911910"/>
      </p:ext>
    </p:extLst>
  </p:cSld>
</p:sld>
</file>

<file path=ppt/slides/slide6.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F56B5F3-F406-4D14-8895-8F390D80995B}"/>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خطة تطوير المشروع</a:t>
            </a:r>
          </a:p>
        </p:txBody>
      </p:sp>
      <p:sp>
        <p:nvSpPr>
          <p:cNvPr id="2" name="">
            <a:extLst xmlns:a="http://schemas.openxmlformats.org/drawingml/2006/main">
              <a:ext uri="{FF2B5EF4-FFF2-40B4-BE49-F238E27FC236}">
                <a16:creationId xmlns:a16="http://schemas.microsoft.com/office/drawing/2014/main" id="{D198C8B1-7A69-44D8-90EC-06E247A40A7D}"/>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Development roadmap</a:t>
            </a:r>
          </a:p>
        </p:txBody>
      </p:sp>
      <p:sp>
        <p:nvSpPr>
          <p:cNvPr id="3" name="">
            <a:extLst xmlns:a="http://schemas.openxmlformats.org/drawingml/2006/main">
              <a:ext uri="{FF2B5EF4-FFF2-40B4-BE49-F238E27FC236}">
                <a16:creationId xmlns:a16="http://schemas.microsoft.com/office/drawing/2014/main" id="{0C20E7C2-BAAE-48D4-9E08-7ECADD01E7AE}"/>
              </a:ext>
            </a:extLst>
          </p:cNvPr>
          <p:cNvSpPr>
            <a:spLocks xmlns:a="http://schemas.openxmlformats.org/drawingml/2006/main" noGrp="1"/>
          </p:cNvSpPr>
          <p:nvPr/>
        </p:nvSpPr>
        <p:spPr>
          <a:xfrm xmlns:a="http://schemas.openxmlformats.org/drawingml/2006/main">
            <a:off x="857250" y="22860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الحالي: منصة ويب لإدارة الحظائر والسوق</a:t>
            </a:r>
          </a:p>
        </p:txBody>
      </p:sp>
      <p:sp>
        <p:nvSpPr>
          <p:cNvPr id="4" name="">
            <a:extLst xmlns:a="http://schemas.openxmlformats.org/drawingml/2006/main">
              <a:ext uri="{FF2B5EF4-FFF2-40B4-BE49-F238E27FC236}">
                <a16:creationId xmlns:a16="http://schemas.microsoft.com/office/drawing/2014/main" id="{56D8D773-47BB-4196-87ED-AF657224229A}"/>
              </a:ext>
            </a:extLst>
          </p:cNvPr>
          <p:cNvSpPr>
            <a:spLocks xmlns:a="http://schemas.openxmlformats.org/drawingml/2006/main" noGrp="1"/>
          </p:cNvSpPr>
          <p:nvPr/>
        </p:nvSpPr>
        <p:spPr>
          <a:xfrm xmlns:a="http://schemas.openxmlformats.org/drawingml/2006/main">
            <a:off x="857250" y="31242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المرحلة التالية: تطوير تطبيق للجوال مرتبط بقاعدة البيانات</a:t>
            </a:r>
          </a:p>
        </p:txBody>
      </p:sp>
      <p:sp>
        <p:nvSpPr>
          <p:cNvPr id="5" name="">
            <a:extLst xmlns:a="http://schemas.openxmlformats.org/drawingml/2006/main">
              <a:ext uri="{FF2B5EF4-FFF2-40B4-BE49-F238E27FC236}">
                <a16:creationId xmlns:a16="http://schemas.microsoft.com/office/drawing/2014/main" id="{0446683B-F4FC-4B60-BC2E-3F4F7A2EAB38}"/>
              </a:ext>
            </a:extLst>
          </p:cNvPr>
          <p:cNvSpPr>
            <a:spLocks xmlns:a="http://schemas.openxmlformats.org/drawingml/2006/main" noGrp="1"/>
          </p:cNvSpPr>
          <p:nvPr/>
        </p:nvSpPr>
        <p:spPr>
          <a:xfrm xmlns:a="http://schemas.openxmlformats.org/drawingml/2006/main">
            <a:off x="857250" y="39624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المستقبل: تحليلات ذكية تعتمد على بيانات تشغيل موثوقة</a:t>
            </a:r>
          </a:p>
        </p:txBody>
      </p:sp>
      <p:sp>
        <p:nvSpPr>
          <p:cNvPr id="6" name="">
            <a:extLst xmlns:a="http://schemas.openxmlformats.org/drawingml/2006/main">
              <a:ext uri="{FF2B5EF4-FFF2-40B4-BE49-F238E27FC236}">
                <a16:creationId xmlns:a16="http://schemas.microsoft.com/office/drawing/2014/main" id="{12CFBBD7-6A7F-46D1-A1D4-95C4CC9F985A}"/>
              </a:ext>
            </a:extLst>
          </p:cNvPr>
          <p:cNvSpPr>
            <a:spLocks xmlns:a="http://schemas.openxmlformats.org/drawingml/2006/main" noGrp="1"/>
          </p:cNvSpPr>
          <p:nvPr/>
        </p:nvSpPr>
        <p:spPr>
          <a:xfrm xmlns:a="http://schemas.openxmlformats.org/drawingml/2006/main">
            <a:off x="857250" y="4800600"/>
            <a:ext cx="10572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400" b="0">
                <a:solidFill>
                  <a:srgbClr val="193B34"/>
                </a:solidFill>
                <a:latin typeface="Arial"/>
                <a:ea typeface="Arial"/>
                <a:cs typeface="Arial"/>
              </a:defRPr>
            </a:defPPr>
          </a:lstStyle>
          <a:p xmlns:a="http://schemas.openxmlformats.org/drawingml/2006/main">
            <a:pPr algn="r" rtl="1">
              <a:defRPr sz="2400" b="0">
                <a:solidFill>
                  <a:srgbClr val="193B34"/>
                </a:solidFill>
                <a:latin typeface="Arial"/>
                <a:ea typeface="Arial"/>
                <a:cs typeface="Arial"/>
              </a:defRPr>
            </a:pPr>
            <a:r>
              <a:rPr sz="2400" b="0">
                <a:solidFill>
                  <a:srgbClr val="193B34"/>
                </a:solidFill>
                <a:latin typeface="Arial"/>
                <a:ea typeface="Arial"/>
                <a:cs typeface="Arial"/>
              </a:rPr>
              <a:t>التطبيق والتحليلات الذكية خطة تطوير مستقبلية</a:t>
            </a:r>
          </a:p>
        </p:txBody>
      </p:sp>
      <p:sp>
        <p:nvSpPr>
          <p:cNvPr id="7" name="">
            <a:extLst xmlns:a="http://schemas.openxmlformats.org/drawingml/2006/main">
              <a:ext uri="{FF2B5EF4-FFF2-40B4-BE49-F238E27FC236}">
                <a16:creationId xmlns:a16="http://schemas.microsoft.com/office/drawing/2014/main" id="{409F8A47-969D-49B6-BEAE-37F5CDD514F6}"/>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6 / 8</a:t>
            </a:r>
          </a:p>
        </p:txBody>
      </p:sp>
    </p:spTree>
    <p:extLst>
      <p:ext uri="{BB962C8B-B14F-4D97-AF65-F5344CB8AC3E}">
        <p14:creationId xmlns:p14="http://schemas.microsoft.com/office/powerpoint/2010/main" val="1475502127"/>
      </p:ext>
    </p:extLst>
  </p:cSld>
</p:sld>
</file>

<file path=ppt/slides/slide7.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689BC0F-FA52-4159-B6C4-630F685AB938}"/>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صاحب المشروع</a:t>
            </a:r>
          </a:p>
        </p:txBody>
      </p:sp>
      <p:sp>
        <p:nvSpPr>
          <p:cNvPr id="2" name="">
            <a:extLst xmlns:a="http://schemas.openxmlformats.org/drawingml/2006/main">
              <a:ext uri="{FF2B5EF4-FFF2-40B4-BE49-F238E27FC236}">
                <a16:creationId xmlns:a16="http://schemas.microsoft.com/office/drawing/2014/main" id="{B6B8C799-B8D0-413D-9AA1-18CBD30C7009}"/>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Project founder</a:t>
            </a:r>
          </a:p>
        </p:txBody>
      </p:sp>
      <p:sp>
        <p:nvSpPr>
          <p:cNvPr id="3" name="">
            <a:extLst xmlns:a="http://schemas.openxmlformats.org/drawingml/2006/main">
              <a:ext uri="{FF2B5EF4-FFF2-40B4-BE49-F238E27FC236}">
                <a16:creationId xmlns:a16="http://schemas.microsoft.com/office/drawing/2014/main" id="{50D1A71A-598C-4FEF-8609-3DF1B74E838D}"/>
              </a:ext>
            </a:extLst>
          </p:cNvPr>
          <p:cNvSpPr>
            <a:spLocks xmlns:a="http://schemas.openxmlformats.org/drawingml/2006/main" noGrp="1"/>
          </p:cNvSpPr>
          <p:nvPr/>
        </p:nvSpPr>
        <p:spPr>
          <a:xfrm xmlns:a="http://schemas.openxmlformats.org/drawingml/2006/main">
            <a:off x="857250" y="2286000"/>
            <a:ext cx="1057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tIns="0" bIns="0" wrap="square"/>
          <a:lstStyle xmlns:a="http://schemas.openxmlformats.org/drawingml/2006/main">
            <a:defPPr algn="r">
              <a:defRPr sz="2200" b="0">
                <a:solidFill>
                  <a:srgbClr val="193B34"/>
                </a:solidFill>
                <a:latin typeface="Arial"/>
                <a:ea typeface="Arial"/>
                <a:cs typeface="Arial"/>
              </a:defRPr>
            </a:defPPr>
          </a:lstStyle>
          <a:p xmlns:a="http://schemas.openxmlformats.org/drawingml/2006/main">
            <a:pPr algn="r" rtl="1">
              <a:defRPr sz="2200" b="0">
                <a:solidFill>
                  <a:srgbClr val="193B34"/>
                </a:solidFill>
                <a:latin typeface="Arial"/>
                <a:ea typeface="Arial"/>
                <a:cs typeface="Arial"/>
              </a:defRPr>
            </a:pPr>
            <a:r>
              <a:rPr sz="2200" b="0">
                <a:solidFill>
                  <a:srgbClr val="193B34"/>
                </a:solidFill>
                <a:latin typeface="Arial"/>
                <a:ea typeface="Arial"/>
                <a:cs typeface="Arial"/>
              </a:rPr>
              <a:t>مصطفى بشري يوسف سعيد. درس هندسة الكمبيوتر بجامعة الجزيرة في السودان.</a:t>
            </a:r>
          </a:p>
        </p:txBody>
      </p:sp>
      <p:sp>
        <p:nvSpPr>
          <p:cNvPr id="4" name="">
            <a:extLst xmlns:a="http://schemas.openxmlformats.org/drawingml/2006/main">
              <a:ext uri="{FF2B5EF4-FFF2-40B4-BE49-F238E27FC236}">
                <a16:creationId xmlns:a16="http://schemas.microsoft.com/office/drawing/2014/main" id="{A9689F56-4C8E-436F-BA8A-81C05BDF0896}"/>
              </a:ext>
            </a:extLst>
          </p:cNvPr>
          <p:cNvSpPr>
            <a:spLocks xmlns:a="http://schemas.openxmlformats.org/drawingml/2006/main" noGrp="1"/>
          </p:cNvSpPr>
          <p:nvPr/>
        </p:nvSpPr>
        <p:spPr>
          <a:xfrm xmlns:a="http://schemas.openxmlformats.org/drawingml/2006/main">
            <a:off x="857250" y="3124200"/>
            <a:ext cx="1057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tIns="0" bIns="0" wrap="square"/>
          <a:lstStyle xmlns:a="http://schemas.openxmlformats.org/drawingml/2006/main">
            <a:defPPr algn="r">
              <a:defRPr sz="2200" b="0">
                <a:solidFill>
                  <a:srgbClr val="193B34"/>
                </a:solidFill>
                <a:latin typeface="Arial"/>
                <a:ea typeface="Arial"/>
                <a:cs typeface="Arial"/>
              </a:defRPr>
            </a:defPPr>
          </a:lstStyle>
          <a:p xmlns:a="http://schemas.openxmlformats.org/drawingml/2006/main">
            <a:pPr algn="r" rtl="1">
              <a:defRPr sz="2200" b="0">
                <a:solidFill>
                  <a:srgbClr val="193B34"/>
                </a:solidFill>
                <a:latin typeface="Arial"/>
                <a:ea typeface="Arial"/>
                <a:cs typeface="Arial"/>
              </a:defRPr>
            </a:pPr>
            <a:r>
              <a:rPr sz="2200" b="0">
                <a:solidFill>
                  <a:srgbClr val="193B34"/>
                </a:solidFill>
                <a:latin typeface="Arial"/>
                <a:ea typeface="Arial"/>
                <a:cs typeface="Arial"/>
              </a:rPr>
              <a:t>من 2003 إلى 2011: وزارة العلوم والتقانة، مركز البحوث الزراعية بالخرطوم، ثم وزارة الداخلية، قسم الحاسوب والاتصالات.</a:t>
            </a:r>
          </a:p>
        </p:txBody>
      </p:sp>
      <p:sp>
        <p:nvSpPr>
          <p:cNvPr id="5" name="">
            <a:extLst xmlns:a="http://schemas.openxmlformats.org/drawingml/2006/main">
              <a:ext uri="{FF2B5EF4-FFF2-40B4-BE49-F238E27FC236}">
                <a16:creationId xmlns:a16="http://schemas.microsoft.com/office/drawing/2014/main" id="{064210A5-45C3-4846-901A-73FDEB5C632C}"/>
              </a:ext>
            </a:extLst>
          </p:cNvPr>
          <p:cNvSpPr>
            <a:spLocks xmlns:a="http://schemas.openxmlformats.org/drawingml/2006/main" noGrp="1"/>
          </p:cNvSpPr>
          <p:nvPr/>
        </p:nvSpPr>
        <p:spPr>
          <a:xfrm xmlns:a="http://schemas.openxmlformats.org/drawingml/2006/main">
            <a:off x="857250" y="3962400"/>
            <a:ext cx="1057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tIns="0" bIns="0" wrap="square"/>
          <a:lstStyle xmlns:a="http://schemas.openxmlformats.org/drawingml/2006/main">
            <a:defPPr algn="r">
              <a:defRPr sz="2200" b="0">
                <a:solidFill>
                  <a:srgbClr val="193B34"/>
                </a:solidFill>
                <a:latin typeface="Arial"/>
                <a:ea typeface="Arial"/>
                <a:cs typeface="Arial"/>
              </a:defRPr>
            </a:defPPr>
          </a:lstStyle>
          <a:p xmlns:a="http://schemas.openxmlformats.org/drawingml/2006/main">
            <a:pPr algn="r" rtl="1">
              <a:defRPr sz="2200" b="0">
                <a:solidFill>
                  <a:srgbClr val="193B34"/>
                </a:solidFill>
                <a:latin typeface="Arial"/>
                <a:ea typeface="Arial"/>
                <a:cs typeface="Arial"/>
              </a:defRPr>
            </a:pPr>
            <a:r>
              <a:rPr sz="2200" b="0">
                <a:solidFill>
                  <a:srgbClr val="193B34"/>
                </a:solidFill>
                <a:latin typeface="Arial"/>
                <a:ea typeface="Arial"/>
                <a:cs typeface="Arial"/>
              </a:rPr>
              <a:t>من 2012 إلى 2014: فني صيانة وبرمجة الحاسبات بمؤسسة كمبيوترون في الجبيل لمدة سنتين، قبل الانتقال إلى المقاولات.</a:t>
            </a:r>
          </a:p>
        </p:txBody>
      </p:sp>
      <p:sp>
        <p:nvSpPr>
          <p:cNvPr id="6" name="">
            <a:extLst xmlns:a="http://schemas.openxmlformats.org/drawingml/2006/main">
              <a:ext uri="{FF2B5EF4-FFF2-40B4-BE49-F238E27FC236}">
                <a16:creationId xmlns:a16="http://schemas.microsoft.com/office/drawing/2014/main" id="{B7C4C655-5925-4A73-B3C1-045641998D88}"/>
              </a:ext>
            </a:extLst>
          </p:cNvPr>
          <p:cNvSpPr>
            <a:spLocks xmlns:a="http://schemas.openxmlformats.org/drawingml/2006/main" noGrp="1"/>
          </p:cNvSpPr>
          <p:nvPr/>
        </p:nvSpPr>
        <p:spPr>
          <a:xfrm xmlns:a="http://schemas.openxmlformats.org/drawingml/2006/main">
            <a:off x="857250" y="4800600"/>
            <a:ext cx="10572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tIns="0" bIns="0" wrap="square"/>
          <a:lstStyle xmlns:a="http://schemas.openxmlformats.org/drawingml/2006/main">
            <a:defPPr algn="r">
              <a:defRPr sz="2200" b="0">
                <a:solidFill>
                  <a:srgbClr val="193B34"/>
                </a:solidFill>
                <a:latin typeface="Arial"/>
                <a:ea typeface="Arial"/>
                <a:cs typeface="Arial"/>
              </a:defRPr>
            </a:defPPr>
          </a:lstStyle>
          <a:p xmlns:a="http://schemas.openxmlformats.org/drawingml/2006/main">
            <a:pPr algn="r" rtl="1">
              <a:defRPr sz="2200" b="0">
                <a:solidFill>
                  <a:srgbClr val="193B34"/>
                </a:solidFill>
                <a:latin typeface="Arial"/>
                <a:ea typeface="Arial"/>
                <a:cs typeface="Arial"/>
              </a:defRPr>
            </a:pPr>
            <a:r>
              <a:rPr sz="2200" b="0">
                <a:solidFill>
                  <a:srgbClr val="193B34"/>
                </a:solidFill>
                <a:latin typeface="Arial"/>
                <a:ea typeface="Arial"/>
                <a:cs typeface="Arial"/>
              </a:rPr>
              <a:t>يعمل بمؤسسة زايد بن علي الدوسري للمقاولات منذ ثلاث سنوات، ويقيم ويعمل في الجبيل منذ أكثر من 12 عامًا.</a:t>
            </a:r>
          </a:p>
        </p:txBody>
      </p:sp>
      <p:sp>
        <p:nvSpPr>
          <p:cNvPr id="7" name="">
            <a:extLst xmlns:a="http://schemas.openxmlformats.org/drawingml/2006/main">
              <a:ext uri="{FF2B5EF4-FFF2-40B4-BE49-F238E27FC236}">
                <a16:creationId xmlns:a16="http://schemas.microsoft.com/office/drawing/2014/main" id="{F48DDD25-A899-4B4D-8742-F3A41E23CF27}"/>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7 / 8</a:t>
            </a:r>
          </a:p>
        </p:txBody>
      </p:sp>
    </p:spTree>
    <p:extLst>
      <p:ext uri="{BB962C8B-B14F-4D97-AF65-F5344CB8AC3E}">
        <p14:creationId xmlns:p14="http://schemas.microsoft.com/office/powerpoint/2010/main" val="1750921573"/>
      </p:ext>
    </p:extLst>
  </p:cSld>
</p:sld>
</file>

<file path=ppt/slides/slide8.xml><?xml version="1.0" encoding="utf-8"?>
<p:sld xmlns:p="http://schemas.openxmlformats.org/presentationml/2006/main">
  <p:cSld>
    <p:bg>
      <p:bgPr>
        <a:solidFill xmlns:a="http://schemas.openxmlformats.org/drawingml/2006/main">
          <a:srgbClr val="F6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2C36DC6-F495-49F5-ACB2-4DE635A80C03}"/>
              </a:ext>
            </a:extLst>
          </p:cNvPr>
          <p:cNvSpPr>
            <a:spLocks xmlns:a="http://schemas.openxmlformats.org/drawingml/2006/main" noGrp="1"/>
          </p:cNvSpPr>
          <p:nvPr/>
        </p:nvSpPr>
        <p:spPr>
          <a:xfrm xmlns:a="http://schemas.openxmlformats.org/drawingml/2006/main">
            <a:off x="666750" y="523875"/>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3375" b="1">
                <a:solidFill>
                  <a:srgbClr val="18634E"/>
                </a:solidFill>
                <a:latin typeface="Arial"/>
                <a:ea typeface="Arial"/>
                <a:cs typeface="Arial"/>
              </a:defRPr>
            </a:defPPr>
          </a:lstStyle>
          <a:p xmlns:a="http://schemas.openxmlformats.org/drawingml/2006/main">
            <a:pPr algn="r" rtl="1">
              <a:defRPr sz="3375" b="1">
                <a:solidFill>
                  <a:srgbClr val="18634E"/>
                </a:solidFill>
                <a:latin typeface="Arial"/>
                <a:ea typeface="Arial"/>
                <a:cs typeface="Arial"/>
              </a:defRPr>
            </a:pPr>
            <a:r>
              <a:rPr sz="3375" b="1">
                <a:solidFill>
                  <a:srgbClr val="18634E"/>
                </a:solidFill>
                <a:latin typeface="Arial"/>
                <a:ea typeface="Arial"/>
                <a:cs typeface="Arial"/>
              </a:rPr>
              <a:t>التعرّف على المشروع وتجربته</a:t>
            </a:r>
          </a:p>
        </p:txBody>
      </p:sp>
      <p:sp>
        <p:nvSpPr>
          <p:cNvPr id="2" name="">
            <a:extLst xmlns:a="http://schemas.openxmlformats.org/drawingml/2006/main">
              <a:ext uri="{FF2B5EF4-FFF2-40B4-BE49-F238E27FC236}">
                <a16:creationId xmlns:a16="http://schemas.microsoft.com/office/drawing/2014/main" id="{7A7B3C52-8B55-492A-ACC2-E73ED6087C6E}"/>
              </a:ext>
            </a:extLst>
          </p:cNvPr>
          <p:cNvSpPr>
            <a:spLocks xmlns:a="http://schemas.openxmlformats.org/drawingml/2006/main" noGrp="1"/>
          </p:cNvSpPr>
          <p:nvPr/>
        </p:nvSpPr>
        <p:spPr>
          <a:xfrm xmlns:a="http://schemas.openxmlformats.org/drawingml/2006/main">
            <a:off x="666750" y="138112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800" b="0">
                <a:solidFill>
                  <a:srgbClr val="52665B"/>
                </a:solidFill>
                <a:latin typeface="Arial"/>
                <a:ea typeface="Arial"/>
                <a:cs typeface="Arial"/>
              </a:defRPr>
            </a:defPPr>
          </a:lstStyle>
          <a:p xmlns:a="http://schemas.openxmlformats.org/drawingml/2006/main">
            <a:pPr algn="r">
              <a:defRPr sz="1800" b="0">
                <a:solidFill>
                  <a:srgbClr val="52665B"/>
                </a:solidFill>
                <a:latin typeface="Arial"/>
                <a:ea typeface="Arial"/>
                <a:cs typeface="Arial"/>
              </a:defRPr>
            </a:pPr>
            <a:r>
              <a:rPr sz="1800" b="0">
                <a:solidFill>
                  <a:srgbClr val="52665B"/>
                </a:solidFill>
                <a:latin typeface="Arial"/>
                <a:ea typeface="Arial"/>
                <a:cs typeface="Arial"/>
              </a:rPr>
              <a:t>Explore the project</a:t>
            </a:r>
          </a:p>
        </p:txBody>
      </p:sp>
      <p:sp>
        <p:nvSpPr>
          <p:cNvPr id="3" name="">
            <a:extLst xmlns:a="http://schemas.openxmlformats.org/drawingml/2006/main">
              <a:ext uri="{FF2B5EF4-FFF2-40B4-BE49-F238E27FC236}">
                <a16:creationId xmlns:a16="http://schemas.microsoft.com/office/drawing/2014/main" id="{3C8CD2ED-0296-4014-9B91-7FDD326FB17B}"/>
              </a:ext>
            </a:extLst>
          </p:cNvPr>
          <p:cNvSpPr>
            <a:spLocks xmlns:a="http://schemas.openxmlformats.org/drawingml/2006/main" noGrp="1"/>
          </p:cNvSpPr>
          <p:nvPr/>
        </p:nvSpPr>
        <p:spPr>
          <a:xfrm xmlns:a="http://schemas.openxmlformats.org/drawingml/2006/main">
            <a:off x="857250" y="2143125"/>
            <a:ext cx="10572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100" b="0">
                <a:solidFill>
                  <a:srgbClr val="193B34"/>
                </a:solidFill>
                <a:latin typeface="Arial"/>
                <a:ea typeface="Arial"/>
                <a:cs typeface="Arial"/>
              </a:defRPr>
            </a:defPPr>
          </a:lstStyle>
          <a:p xmlns:a="http://schemas.openxmlformats.org/drawingml/2006/main">
            <a:pPr algn="r" rtl="1">
              <a:defRPr sz="2100" b="0">
                <a:solidFill>
                  <a:srgbClr val="193B34"/>
                </a:solidFill>
                <a:latin typeface="Arial"/>
                <a:ea typeface="Arial"/>
                <a:cs typeface="Arial"/>
              </a:defRPr>
            </a:pPr>
            <a:r>
              <a:rPr sz="2100" b="0">
                <a:solidFill>
                  <a:srgbClr val="193B34"/>
                </a:solidFill>
                <a:latin typeface="Arial"/>
                <a:ea typeface="Arial"/>
                <a:cs typeface="Arial"/>
              </a:rPr>
              <a:t>الصفحة التعريفية ثم الحظيرة التجريبية ثم المنصة</a:t>
            </a:r>
          </a:p>
        </p:txBody>
      </p:sp>
      <p:sp>
        <p:nvSpPr>
          <p:cNvPr id="4" name="">
            <a:extLst xmlns:a="http://schemas.openxmlformats.org/drawingml/2006/main">
              <a:ext uri="{FF2B5EF4-FFF2-40B4-BE49-F238E27FC236}">
                <a16:creationId xmlns:a16="http://schemas.microsoft.com/office/drawing/2014/main" id="{91AE824F-48E4-42FA-8941-66AEA81F40C7}"/>
              </a:ext>
            </a:extLst>
          </p:cNvPr>
          <p:cNvSpPr>
            <a:spLocks xmlns:a="http://schemas.openxmlformats.org/drawingml/2006/main" noGrp="1"/>
          </p:cNvSpPr>
          <p:nvPr/>
        </p:nvSpPr>
        <p:spPr>
          <a:xfrm xmlns:a="http://schemas.openxmlformats.org/drawingml/2006/main">
            <a:off x="857250" y="2771775"/>
            <a:ext cx="10572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2100" b="0">
                <a:solidFill>
                  <a:srgbClr val="193B34"/>
                </a:solidFill>
                <a:latin typeface="Arial"/>
                <a:ea typeface="Arial"/>
                <a:cs typeface="Arial"/>
              </a:defRPr>
            </a:defPPr>
          </a:lstStyle>
          <a:p xmlns:a="http://schemas.openxmlformats.org/drawingml/2006/main">
            <a:pPr algn="r" rtl="1">
              <a:defRPr sz="2100" b="0">
                <a:solidFill>
                  <a:srgbClr val="193B34"/>
                </a:solidFill>
                <a:latin typeface="Arial"/>
                <a:ea typeface="Arial"/>
                <a:cs typeface="Arial"/>
              </a:defRPr>
            </a:pPr>
            <a:r>
              <a:rPr sz="2100" b="0">
                <a:solidFill>
                  <a:srgbClr val="193B34"/>
                </a:solidFill>
                <a:latin typeface="Arial"/>
                <a:ea typeface="Arial"/>
                <a:cs typeface="Arial"/>
              </a:rPr>
              <a:t>الجوال: 0554058938</a:t>
            </a:r>
          </a:p>
        </p:txBody>
      </p:sp>
      <p:sp>
        <p:nvSpPr>
          <p:cNvPr id="5" name="">
            <a:extLst xmlns:a="http://schemas.openxmlformats.org/drawingml/2006/main">
              <a:ext uri="{FF2B5EF4-FFF2-40B4-BE49-F238E27FC236}">
                <a16:creationId xmlns:a16="http://schemas.microsoft.com/office/drawing/2014/main" id="{21C04203-494D-4153-A0EA-456D1845208F}"/>
              </a:ext>
            </a:extLst>
          </p:cNvPr>
          <p:cNvSpPr>
            <a:spLocks xmlns:a="http://schemas.openxmlformats.org/drawingml/2006/main" noGrp="1"/>
          </p:cNvSpPr>
          <p:nvPr/>
        </p:nvSpPr>
        <p:spPr>
          <a:xfrm xmlns:a="http://schemas.openxmlformats.org/drawingml/2006/main">
            <a:off x="857250" y="3400425"/>
            <a:ext cx="10572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l">
              <a:defRPr sz="2100" b="0">
                <a:solidFill>
                  <a:srgbClr val="193B34"/>
                </a:solidFill>
                <a:latin typeface="Arial"/>
                <a:ea typeface="Arial"/>
                <a:cs typeface="Arial"/>
              </a:defRPr>
            </a:defPPr>
          </a:lstStyle>
          <a:p xmlns:a="http://schemas.openxmlformats.org/drawingml/2006/main">
            <a:pPr algn="l">
              <a:defRPr sz="2100" b="0">
                <a:solidFill>
                  <a:srgbClr val="193B34"/>
                </a:solidFill>
                <a:latin typeface="Arial"/>
                <a:ea typeface="Arial"/>
                <a:cs typeface="Arial"/>
              </a:defRPr>
            </a:pPr>
            <a:r>
              <a:rPr sz="2100" b="0">
                <a:solidFill>
                  <a:srgbClr val="193B34"/>
                </a:solidFill>
                <a:latin typeface="Arial"/>
                <a:ea typeface="Arial"/>
                <a:cs typeface="Arial"/>
              </a:rPr>
              <a:t>mustafaboshra22@gmail.com</a:t>
            </a:r>
          </a:p>
        </p:txBody>
      </p:sp>
      <p:sp>
        <p:nvSpPr>
          <p:cNvPr id="6" name="">
            <a:extLst xmlns:a="http://schemas.openxmlformats.org/drawingml/2006/main">
              <a:ext uri="{FF2B5EF4-FFF2-40B4-BE49-F238E27FC236}">
                <a16:creationId xmlns:a16="http://schemas.microsoft.com/office/drawing/2014/main" id="{7C218B6D-0BC0-4CC8-B106-6294D25C712C}"/>
              </a:ext>
            </a:extLst>
          </p:cNvPr>
          <p:cNvSpPr>
            <a:spLocks xmlns:a="http://schemas.openxmlformats.org/drawingml/2006/main" noGrp="1"/>
          </p:cNvSpPr>
          <p:nvPr/>
        </p:nvSpPr>
        <p:spPr>
          <a:xfrm xmlns:a="http://schemas.openxmlformats.org/drawingml/2006/main">
            <a:off x="857250" y="4029075"/>
            <a:ext cx="10572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l">
              <a:defRPr sz="2100" b="0">
                <a:solidFill>
                  <a:srgbClr val="193B34"/>
                </a:solidFill>
                <a:latin typeface="Arial"/>
                <a:ea typeface="Arial"/>
                <a:cs typeface="Arial"/>
              </a:defRPr>
            </a:defPPr>
          </a:lstStyle>
          <a:p xmlns:a="http://schemas.openxmlformats.org/drawingml/2006/main">
            <a:pPr algn="l">
              <a:defRPr sz="2100" b="0">
                <a:solidFill>
                  <a:srgbClr val="193B34"/>
                </a:solidFill>
                <a:latin typeface="Arial"/>
                <a:ea typeface="Arial"/>
                <a:cs typeface="Arial"/>
              </a:defRPr>
            </a:pPr>
            <a:r>
              <a:rPr sz="2100" b="0">
                <a:solidFill>
                  <a:srgbClr val="193B34"/>
                </a:solidFill>
                <a:latin typeface="Arial"/>
                <a:ea typeface="Arial"/>
                <a:cs typeface="Arial"/>
              </a:rPr>
              <a:t>alraei22@yahoo.com</a:t>
            </a:r>
          </a:p>
        </p:txBody>
      </p:sp>
      <p:sp>
        <p:nvSpPr>
          <p:cNvPr id="7" name="">
            <a:extLst xmlns:a="http://schemas.openxmlformats.org/drawingml/2006/main">
              <a:ext uri="{FF2B5EF4-FFF2-40B4-BE49-F238E27FC236}">
                <a16:creationId xmlns:a16="http://schemas.microsoft.com/office/drawing/2014/main" id="{40185722-594D-4411-9043-C94B4659A43D}"/>
              </a:ext>
            </a:extLst>
          </p:cNvPr>
          <p:cNvSpPr>
            <a:spLocks xmlns:a="http://schemas.openxmlformats.org/drawingml/2006/main" noGrp="1"/>
          </p:cNvSpPr>
          <p:nvPr/>
        </p:nvSpPr>
        <p:spPr>
          <a:xfrm xmlns:a="http://schemas.openxmlformats.org/drawingml/2006/main">
            <a:off x="857250" y="4657725"/>
            <a:ext cx="10572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l">
              <a:defRPr sz="2100" b="0">
                <a:solidFill>
                  <a:srgbClr val="193B34"/>
                </a:solidFill>
                <a:latin typeface="Arial"/>
                <a:ea typeface="Arial"/>
                <a:cs typeface="Arial"/>
              </a:defRPr>
            </a:defPPr>
          </a:lstStyle>
          <a:p xmlns:a="http://schemas.openxmlformats.org/drawingml/2006/main">
            <a:pPr algn="l">
              <a:defRPr sz="2100" b="0">
                <a:solidFill>
                  <a:srgbClr val="193B34"/>
                </a:solidFill>
                <a:latin typeface="Arial"/>
                <a:ea typeface="Arial"/>
                <a:cs typeface="Arial"/>
              </a:defRPr>
            </a:pPr>
            <a:r>
              <a:rPr sz="2100" b="0">
                <a:solidFill>
                  <a:srgbClr val="193B34"/>
                </a:solidFill>
                <a:latin typeface="Arial"/>
                <a:ea typeface="Arial"/>
                <a:cs typeface="Arial"/>
              </a:rPr>
              <a:t>ruaat-jubail.mustafaboshra22.chatgpt.site/about</a:t>
            </a:r>
          </a:p>
        </p:txBody>
      </p:sp>
      <p:sp>
        <p:nvSpPr>
          <p:cNvPr id="8" name="">
            <a:extLst xmlns:a="http://schemas.openxmlformats.org/drawingml/2006/main">
              <a:ext uri="{FF2B5EF4-FFF2-40B4-BE49-F238E27FC236}">
                <a16:creationId xmlns:a16="http://schemas.microsoft.com/office/drawing/2014/main" id="{7E0676E4-F063-4F7A-B26F-5049382AA553}"/>
              </a:ext>
            </a:extLst>
          </p:cNvPr>
          <p:cNvSpPr>
            <a:spLocks xmlns:a="http://schemas.openxmlformats.org/drawingml/2006/main" noGrp="1"/>
          </p:cNvSpPr>
          <p:nvPr/>
        </p:nvSpPr>
        <p:spPr>
          <a:xfrm xmlns:a="http://schemas.openxmlformats.org/drawingml/2006/main">
            <a:off x="762000" y="633412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lgn="r">
              <a:defRPr sz="1350" b="0">
                <a:solidFill>
                  <a:srgbClr val="60766A"/>
                </a:solidFill>
                <a:latin typeface="Arial"/>
                <a:ea typeface="Arial"/>
                <a:cs typeface="Arial"/>
              </a:defRPr>
            </a:defPPr>
          </a:lstStyle>
          <a:p xmlns:a="http://schemas.openxmlformats.org/drawingml/2006/main">
            <a:pPr algn="r" rtl="1">
              <a:defRPr sz="1350" b="0">
                <a:solidFill>
                  <a:srgbClr val="60766A"/>
                </a:solidFill>
                <a:latin typeface="Arial"/>
                <a:ea typeface="Arial"/>
                <a:cs typeface="Arial"/>
              </a:defRPr>
            </a:pPr>
            <a:r>
              <a:rPr sz="1350" b="0">
                <a:solidFill>
                  <a:srgbClr val="60766A"/>
                </a:solidFill>
                <a:latin typeface="Arial"/>
                <a:ea typeface="Arial"/>
                <a:cs typeface="Arial"/>
              </a:rPr>
              <a:t>رعاة   |   8 / 8</a:t>
            </a:r>
          </a:p>
        </p:txBody>
      </p:sp>
    </p:spTree>
    <p:extLst>
      <p:ext uri="{BB962C8B-B14F-4D97-AF65-F5344CB8AC3E}">
        <p14:creationId xmlns:p14="http://schemas.microsoft.com/office/powerpoint/2010/main" val="5010839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2026-10-11T07:49:44.6100000Z</dcterms:created>
  <dcterms:modified xsi:type="dcterms:W3CDTF">2026-10-11T07:49:44.6100000Z</dcterms:modified>
</coreProperties>
</file>